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10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73A1C95-C3F9-4DBF-97B5-AADEE5C7442D}" type="datetimeFigureOut">
              <a:rPr lang="en-US" smtClean="0"/>
              <a:pPr/>
              <a:t>5/6/2010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2F37D7B-DA71-4C56-A159-B0E3278CE58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242B28-2B98-4719-BD4D-68FA8F3BC70D}" type="datetimeFigureOut">
              <a:rPr lang="en-US" smtClean="0"/>
              <a:pPr/>
              <a:t>5/6/2010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7A7184-295E-4E6A-9666-E772499E8ED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242B28-2B98-4719-BD4D-68FA8F3BC70D}" type="datetimeFigureOut">
              <a:rPr lang="en-US" smtClean="0"/>
              <a:pPr/>
              <a:t>5/6/2010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7A7184-295E-4E6A-9666-E772499E8ED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242B28-2B98-4719-BD4D-68FA8F3BC70D}" type="datetimeFigureOut">
              <a:rPr lang="en-US" smtClean="0"/>
              <a:pPr/>
              <a:t>5/6/2010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7A7184-295E-4E6A-9666-E772499E8ED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242B28-2B98-4719-BD4D-68FA8F3BC70D}" type="datetimeFigureOut">
              <a:rPr lang="en-US" smtClean="0"/>
              <a:pPr/>
              <a:t>5/6/2010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7A7184-295E-4E6A-9666-E772499E8ED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242B28-2B98-4719-BD4D-68FA8F3BC70D}" type="datetimeFigureOut">
              <a:rPr lang="en-US" smtClean="0"/>
              <a:pPr/>
              <a:t>5/6/2010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7A7184-295E-4E6A-9666-E772499E8ED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242B28-2B98-4719-BD4D-68FA8F3BC70D}" type="datetimeFigureOut">
              <a:rPr lang="en-US" smtClean="0"/>
              <a:pPr/>
              <a:t>5/6/2010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7A7184-295E-4E6A-9666-E772499E8ED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242B28-2B98-4719-BD4D-68FA8F3BC70D}" type="datetimeFigureOut">
              <a:rPr lang="en-US" smtClean="0"/>
              <a:pPr/>
              <a:t>5/6/2010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7A7184-295E-4E6A-9666-E772499E8ED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242B28-2B98-4719-BD4D-68FA8F3BC70D}" type="datetimeFigureOut">
              <a:rPr lang="en-US" smtClean="0"/>
              <a:pPr/>
              <a:t>5/6/2010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7A7184-295E-4E6A-9666-E772499E8ED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242B28-2B98-4719-BD4D-68FA8F3BC70D}" type="datetimeFigureOut">
              <a:rPr lang="en-US" smtClean="0"/>
              <a:pPr/>
              <a:t>5/6/2010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7A7184-295E-4E6A-9666-E772499E8ED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242B28-2B98-4719-BD4D-68FA8F3BC70D}" type="datetimeFigureOut">
              <a:rPr lang="en-US" smtClean="0"/>
              <a:pPr/>
              <a:t>5/6/2010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7A7184-295E-4E6A-9666-E772499E8ED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242B28-2B98-4719-BD4D-68FA8F3BC70D}" type="datetimeFigureOut">
              <a:rPr lang="en-US" smtClean="0"/>
              <a:pPr/>
              <a:t>5/6/2010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7A7184-295E-4E6A-9666-E772499E8ED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242B28-2B98-4719-BD4D-68FA8F3BC70D}" type="datetimeFigureOut">
              <a:rPr lang="en-US" smtClean="0"/>
              <a:pPr/>
              <a:t>5/6/2010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7A7184-295E-4E6A-9666-E772499E8ED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304800" y="520930"/>
          <a:ext cx="8686801" cy="633707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38200"/>
                <a:gridCol w="1447800"/>
                <a:gridCol w="1600200"/>
                <a:gridCol w="1600200"/>
                <a:gridCol w="1600200"/>
                <a:gridCol w="1600201"/>
              </a:tblGrid>
              <a:tr h="414713">
                <a:tc>
                  <a:txBody>
                    <a:bodyPr/>
                    <a:lstStyle/>
                    <a:p>
                      <a:pPr algn="ctr"/>
                      <a:endParaRPr lang="en-US" sz="1600" dirty="0" smtClean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Monday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bg1"/>
                          </a:solidFill>
                        </a:rPr>
                        <a:t>Tuesday</a:t>
                      </a:r>
                    </a:p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bg1"/>
                          </a:solidFill>
                        </a:rPr>
                        <a:t>Wednesday</a:t>
                      </a:r>
                      <a:endParaRPr lang="en-US" sz="16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Thursday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bg1"/>
                          </a:solidFill>
                        </a:rPr>
                        <a:t>Friday</a:t>
                      </a:r>
                      <a:endParaRPr lang="en-US" sz="16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</a:tr>
              <a:tr h="1410855">
                <a:tc>
                  <a:txBody>
                    <a:bodyPr/>
                    <a:lstStyle/>
                    <a:p>
                      <a:pPr algn="l"/>
                      <a:endParaRPr lang="en-US" sz="1600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l"/>
                      <a:endParaRPr lang="en-US" sz="1600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l"/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WEEK</a:t>
                      </a:r>
                      <a:r>
                        <a:rPr lang="en-US" sz="1600" baseline="0" dirty="0" smtClean="0">
                          <a:solidFill>
                            <a:schemeClr val="tx1"/>
                          </a:solidFill>
                        </a:rPr>
                        <a:t> 1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Intro</a:t>
                      </a:r>
                      <a:r>
                        <a:rPr lang="en-US" sz="1600" baseline="0" dirty="0" smtClean="0">
                          <a:solidFill>
                            <a:schemeClr val="tx1"/>
                          </a:solidFill>
                        </a:rPr>
                        <a:t> to text &amp; and in-class reading followed by discussion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In-class</a:t>
                      </a:r>
                      <a:r>
                        <a:rPr lang="en-US" sz="1600" baseline="0" dirty="0" smtClean="0"/>
                        <a:t> reading of LOTF followed by discussion (In-Text Assign. #1)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In-class</a:t>
                      </a:r>
                      <a:r>
                        <a:rPr lang="en-US" sz="1600" baseline="0" dirty="0" smtClean="0"/>
                        <a:t> reading of LOTF followed by discussion (ITA #1)</a:t>
                      </a:r>
                      <a:endParaRPr lang="en-US" sz="1600" dirty="0" smtClean="0"/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In-class</a:t>
                      </a:r>
                      <a:r>
                        <a:rPr lang="en-US" sz="1600" baseline="0" dirty="0" smtClean="0"/>
                        <a:t> reading of LOTF followed by discussion (ITA #1)</a:t>
                      </a:r>
                      <a:endParaRPr lang="en-US" sz="1600" dirty="0" smtClean="0"/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In-class</a:t>
                      </a:r>
                      <a:r>
                        <a:rPr lang="en-US" sz="1600" baseline="0" dirty="0" smtClean="0"/>
                        <a:t> reading of LOTF followed </a:t>
                      </a:r>
                      <a:r>
                        <a:rPr lang="en-US" sz="1600" baseline="0" smtClean="0"/>
                        <a:t>by discussion (ITA #1)</a:t>
                      </a:r>
                      <a:endParaRPr lang="en-US" sz="1600" dirty="0" smtClean="0"/>
                    </a:p>
                    <a:p>
                      <a:endParaRPr lang="en-US" dirty="0"/>
                    </a:p>
                  </a:txBody>
                  <a:tcPr/>
                </a:tc>
              </a:tr>
              <a:tr h="1390073">
                <a:tc>
                  <a:txBody>
                    <a:bodyPr/>
                    <a:lstStyle/>
                    <a:p>
                      <a:endParaRPr lang="en-US" sz="1600" dirty="0" smtClean="0"/>
                    </a:p>
                    <a:p>
                      <a:endParaRPr lang="en-US" sz="1600" dirty="0" smtClean="0"/>
                    </a:p>
                    <a:p>
                      <a:r>
                        <a:rPr lang="en-US" sz="1600" dirty="0" smtClean="0"/>
                        <a:t>WEEK 2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aseline="0" dirty="0" smtClean="0"/>
                        <a:t>Intro to film and class begins watching LOTF movie </a:t>
                      </a:r>
                      <a:endParaRPr lang="en-US" sz="16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LOTF</a:t>
                      </a:r>
                      <a:r>
                        <a:rPr lang="en-US" sz="1600" baseline="0" dirty="0" smtClean="0"/>
                        <a:t> film shown in class followed by discussion &amp;</a:t>
                      </a:r>
                    </a:p>
                    <a:p>
                      <a:r>
                        <a:rPr lang="en-US" sz="1600" baseline="0" dirty="0" smtClean="0"/>
                        <a:t>Comparison (In-text assign. #2)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LOTF</a:t>
                      </a:r>
                      <a:r>
                        <a:rPr lang="en-US" sz="1600" baseline="0" dirty="0" smtClean="0"/>
                        <a:t> film shown in class followed by discussion &amp; comparison</a:t>
                      </a:r>
                      <a:endParaRPr lang="en-US" sz="1600" dirty="0" smtClean="0"/>
                    </a:p>
                    <a:p>
                      <a:r>
                        <a:rPr lang="en-US" sz="1600" dirty="0" smtClean="0"/>
                        <a:t>(ITA #2)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LOTF</a:t>
                      </a:r>
                      <a:r>
                        <a:rPr lang="en-US" sz="1600" baseline="0" dirty="0" smtClean="0"/>
                        <a:t> film shown in class followed by discussion &amp; comparison</a:t>
                      </a:r>
                      <a:endParaRPr lang="en-US" sz="1600" dirty="0" smtClean="0"/>
                    </a:p>
                    <a:p>
                      <a:r>
                        <a:rPr lang="en-US" sz="1600" dirty="0" smtClean="0"/>
                        <a:t>(ITA</a:t>
                      </a:r>
                      <a:r>
                        <a:rPr lang="en-US" sz="1600" baseline="0" dirty="0" smtClean="0"/>
                        <a:t> #2)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LOTF</a:t>
                      </a:r>
                      <a:r>
                        <a:rPr lang="en-US" sz="1600" baseline="0" dirty="0" smtClean="0"/>
                        <a:t> film shown in class followed by discussion &amp; comparison</a:t>
                      </a:r>
                      <a:endParaRPr lang="en-US" sz="1600" dirty="0" smtClean="0"/>
                    </a:p>
                    <a:p>
                      <a:r>
                        <a:rPr lang="en-US" sz="1600" dirty="0" smtClean="0"/>
                        <a:t>(ITA</a:t>
                      </a:r>
                      <a:r>
                        <a:rPr lang="en-US" sz="1600" baseline="0" dirty="0" smtClean="0"/>
                        <a:t> #2)</a:t>
                      </a:r>
                      <a:endParaRPr lang="en-US" sz="1600" dirty="0"/>
                    </a:p>
                  </a:txBody>
                  <a:tcPr/>
                </a:tc>
              </a:tr>
              <a:tr h="1341582">
                <a:tc>
                  <a:txBody>
                    <a:bodyPr/>
                    <a:lstStyle/>
                    <a:p>
                      <a:endParaRPr lang="en-US" sz="1600" dirty="0" smtClean="0"/>
                    </a:p>
                    <a:p>
                      <a:endParaRPr lang="en-US" sz="1600" dirty="0" smtClean="0"/>
                    </a:p>
                    <a:p>
                      <a:r>
                        <a:rPr lang="en-US" sz="1600" dirty="0" smtClean="0"/>
                        <a:t>WEEK 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Students</a:t>
                      </a:r>
                      <a:r>
                        <a:rPr lang="en-US" sz="1600" baseline="0" dirty="0" smtClean="0"/>
                        <a:t> will begin working on island map for LOTF (ITA #3)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Students will</a:t>
                      </a:r>
                      <a:r>
                        <a:rPr lang="en-US" sz="1600" baseline="0" dirty="0" smtClean="0"/>
                        <a:t> continue working on project (ITA #3)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Students</a:t>
                      </a:r>
                      <a:r>
                        <a:rPr lang="en-US" sz="1600" baseline="0" dirty="0" smtClean="0"/>
                        <a:t> will share their drawings with the class (ITA #3)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Class discussion on bullying</a:t>
                      </a:r>
                      <a:r>
                        <a:rPr lang="en-US" sz="1600" baseline="0" dirty="0" smtClean="0"/>
                        <a:t> with student</a:t>
                      </a:r>
                      <a:r>
                        <a:rPr lang="en-US" sz="1600" dirty="0" smtClean="0"/>
                        <a:t> anecdotes      (ITA #4) </a:t>
                      </a: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Students</a:t>
                      </a:r>
                      <a:r>
                        <a:rPr lang="en-US" sz="1600" baseline="0" dirty="0" smtClean="0"/>
                        <a:t> will write a short narrative about a bullying memory (ITA #4)</a:t>
                      </a:r>
                      <a:endParaRPr lang="en-US" sz="1600" dirty="0"/>
                    </a:p>
                  </a:txBody>
                  <a:tcPr/>
                </a:tc>
              </a:tr>
              <a:tr h="1341582">
                <a:tc>
                  <a:txBody>
                    <a:bodyPr/>
                    <a:lstStyle/>
                    <a:p>
                      <a:endParaRPr lang="en-US" sz="1600" dirty="0" smtClean="0"/>
                    </a:p>
                    <a:p>
                      <a:endParaRPr lang="en-US" sz="1600" dirty="0" smtClean="0"/>
                    </a:p>
                    <a:p>
                      <a:r>
                        <a:rPr lang="en-US" sz="1600" dirty="0" smtClean="0"/>
                        <a:t>WEEK 4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 Students</a:t>
                      </a:r>
                      <a:r>
                        <a:rPr lang="en-US" sz="1600" baseline="0" dirty="0" smtClean="0"/>
                        <a:t> will be asked to share narratives</a:t>
                      </a:r>
                      <a:endParaRPr lang="en-US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aseline="0" dirty="0" smtClean="0"/>
                        <a:t>Continue </a:t>
                      </a:r>
                      <a:r>
                        <a:rPr lang="en-US" sz="1600" baseline="0" dirty="0" smtClean="0"/>
                        <a:t>sharing papers and then brainstorming for final paper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Students</a:t>
                      </a:r>
                      <a:r>
                        <a:rPr lang="en-US" sz="1600" baseline="0" dirty="0" smtClean="0"/>
                        <a:t> write persuasive essay arguing character motivation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Peer</a:t>
                      </a:r>
                      <a:r>
                        <a:rPr lang="en-US" sz="1600" baseline="0" dirty="0" smtClean="0"/>
                        <a:t> grading exercise of persuasive essays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Students</a:t>
                      </a:r>
                      <a:r>
                        <a:rPr lang="en-US" sz="1600" baseline="0" dirty="0" smtClean="0"/>
                        <a:t> will be asked to share their persuasive essays with the class</a:t>
                      </a:r>
                      <a:endParaRPr lang="en-US" sz="16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252</TotalTime>
  <Words>251</Words>
  <Application>Microsoft Office PowerPoint</Application>
  <PresentationFormat>On-screen Show (4:3)</PresentationFormat>
  <Paragraphs>41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hwalmsle</dc:creator>
  <cp:lastModifiedBy>hwalmsle</cp:lastModifiedBy>
  <cp:revision>12</cp:revision>
  <dcterms:created xsi:type="dcterms:W3CDTF">2010-04-29T18:57:04Z</dcterms:created>
  <dcterms:modified xsi:type="dcterms:W3CDTF">2010-05-06T13:51:19Z</dcterms:modified>
</cp:coreProperties>
</file>